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9944" autoAdjust="0"/>
  </p:normalViewPr>
  <p:slideViewPr>
    <p:cSldViewPr>
      <p:cViewPr varScale="1">
        <p:scale>
          <a:sx n="76" d="100"/>
          <a:sy n="76" d="100"/>
        </p:scale>
        <p:origin x="1109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5661D0-F3F2-45DC-994A-BB31409876A3}" type="doc">
      <dgm:prSet loTypeId="urn:microsoft.com/office/officeart/2005/8/layout/orgChart1" loCatId="hierarchy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62D7A709-CC16-4C98-85A5-6FC0DDA23E69}">
      <dgm:prSet phldrT="[Texte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fr-FR" sz="1400" dirty="0"/>
            <a:t>Présidence</a:t>
          </a:r>
        </a:p>
        <a:p>
          <a:r>
            <a:rPr lang="fr-FR" sz="1100" dirty="0">
              <a:solidFill>
                <a:schemeClr val="bg1"/>
              </a:solidFill>
            </a:rPr>
            <a:t>Florence GERARD</a:t>
          </a:r>
        </a:p>
      </dgm:t>
    </dgm:pt>
    <dgm:pt modelId="{4C02964E-BFCC-47B0-8D62-E8CCF015E134}" type="sibTrans" cxnId="{080CAD41-0D3F-4FC3-9DBA-10596880D457}">
      <dgm:prSet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fr-FR"/>
        </a:p>
      </dgm:t>
    </dgm:pt>
    <dgm:pt modelId="{BC4C76AC-66EC-4AD3-8814-27AC40833A29}" type="parTrans" cxnId="{080CAD41-0D3F-4FC3-9DBA-10596880D457}">
      <dgm:prSet/>
      <dgm:spPr/>
      <dgm:t>
        <a:bodyPr/>
        <a:lstStyle/>
        <a:p>
          <a:endParaRPr lang="fr-FR"/>
        </a:p>
      </dgm:t>
    </dgm:pt>
    <dgm:pt modelId="{751367F7-E390-4A09-B0BC-4B27CEA09C98}">
      <dgm:prSet custT="1"/>
      <dgm:spPr>
        <a:gradFill rotWithShape="0">
          <a:gsLst>
            <a:gs pos="40000">
              <a:srgbClr val="6C4D92"/>
            </a:gs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fr-FR" sz="1100" dirty="0"/>
            <a:t>Espace solidarité Insertion </a:t>
          </a:r>
        </a:p>
        <a:p>
          <a:r>
            <a:rPr lang="fr-FR" sz="1100" dirty="0"/>
            <a:t>« L’Arche d’Avenirs »</a:t>
          </a:r>
        </a:p>
      </dgm:t>
    </dgm:pt>
    <dgm:pt modelId="{CD130F10-C4A4-4D8E-AC1D-2AC9F1680E1B}" type="parTrans" cxnId="{E1E4F19B-623D-4951-9376-FF38F4259AEA}">
      <dgm:prSet/>
      <dgm:spPr/>
      <dgm:t>
        <a:bodyPr/>
        <a:lstStyle/>
        <a:p>
          <a:endParaRPr lang="fr-FR"/>
        </a:p>
      </dgm:t>
    </dgm:pt>
    <dgm:pt modelId="{DBC00045-7CD1-4FB2-B734-D577F4B6FE93}" type="sibTrans" cxnId="{E1E4F19B-623D-4951-9376-FF38F4259AEA}">
      <dgm:prSet/>
      <dgm:spPr/>
      <dgm:t>
        <a:bodyPr/>
        <a:lstStyle/>
        <a:p>
          <a:endParaRPr lang="fr-FR"/>
        </a:p>
      </dgm:t>
    </dgm:pt>
    <dgm:pt modelId="{5B4677C1-520B-4126-8AF9-BCD37FBC563A}">
      <dgm:prSet custT="1"/>
      <dgm:spPr/>
      <dgm:t>
        <a:bodyPr/>
        <a:lstStyle/>
        <a:p>
          <a:r>
            <a:rPr lang="fr-FR" sz="1100" dirty="0"/>
            <a:t>Pôle Hébergement d’urgence et d’insertion </a:t>
          </a:r>
        </a:p>
        <a:p>
          <a:r>
            <a:rPr lang="fr-FR" sz="1100" dirty="0"/>
            <a:t>- Refuge  </a:t>
          </a:r>
        </a:p>
        <a:p>
          <a:r>
            <a:rPr lang="fr-FR" sz="1100" dirty="0"/>
            <a:t>- 2 Foyers Femmes</a:t>
          </a:r>
        </a:p>
        <a:p>
          <a:r>
            <a:rPr lang="fr-FR" sz="1100" dirty="0"/>
            <a:t>Halte de Nuit</a:t>
          </a:r>
        </a:p>
      </dgm:t>
    </dgm:pt>
    <dgm:pt modelId="{036C3D6F-BC41-4F54-8A0A-F28ACB2F4C75}" type="parTrans" cxnId="{2CFC857B-D770-44E6-B842-3C7A0A5C2DE4}">
      <dgm:prSet/>
      <dgm:spPr/>
      <dgm:t>
        <a:bodyPr/>
        <a:lstStyle/>
        <a:p>
          <a:endParaRPr lang="fr-FR"/>
        </a:p>
      </dgm:t>
    </dgm:pt>
    <dgm:pt modelId="{BBD4066A-DE49-45E7-A739-7762418B58FC}" type="sibTrans" cxnId="{2CFC857B-D770-44E6-B842-3C7A0A5C2DE4}">
      <dgm:prSet/>
      <dgm:spPr/>
      <dgm:t>
        <a:bodyPr/>
        <a:lstStyle/>
        <a:p>
          <a:endParaRPr lang="fr-FR"/>
        </a:p>
      </dgm:t>
    </dgm:pt>
    <dgm:pt modelId="{6FED6924-4631-4BB0-BBF2-6E6B53FB9128}">
      <dgm:prSet custT="1"/>
      <dgm:spPr/>
      <dgm:t>
        <a:bodyPr/>
        <a:lstStyle/>
        <a:p>
          <a:r>
            <a:rPr lang="fr-FR" sz="1100" dirty="0"/>
            <a:t>Pôle Logement Adapté</a:t>
          </a:r>
        </a:p>
        <a:p>
          <a:r>
            <a:rPr lang="fr-FR" sz="1100" dirty="0"/>
            <a:t>- Villa de l’Aube</a:t>
          </a:r>
        </a:p>
        <a:p>
          <a:r>
            <a:rPr lang="fr-FR" sz="1100" dirty="0"/>
            <a:t>- FJT</a:t>
          </a:r>
        </a:p>
      </dgm:t>
    </dgm:pt>
    <dgm:pt modelId="{AA7BF6B9-032D-42E7-80EB-F2C519707020}" type="parTrans" cxnId="{BA554049-1BF1-4B08-BD5D-A0EAEB123090}">
      <dgm:prSet/>
      <dgm:spPr/>
      <dgm:t>
        <a:bodyPr/>
        <a:lstStyle/>
        <a:p>
          <a:endParaRPr lang="fr-FR"/>
        </a:p>
      </dgm:t>
    </dgm:pt>
    <dgm:pt modelId="{591B2075-561F-4A8E-80A8-41F04AC4B523}" type="sibTrans" cxnId="{BA554049-1BF1-4B08-BD5D-A0EAEB123090}">
      <dgm:prSet/>
      <dgm:spPr/>
      <dgm:t>
        <a:bodyPr/>
        <a:lstStyle/>
        <a:p>
          <a:endParaRPr lang="fr-FR"/>
        </a:p>
      </dgm:t>
    </dgm:pt>
    <dgm:pt modelId="{2967A645-230E-4718-814B-B25948711F2E}">
      <dgm:prSet custT="1"/>
      <dgm:spPr/>
      <dgm:t>
        <a:bodyPr/>
        <a:lstStyle/>
        <a:p>
          <a:r>
            <a:rPr lang="fr-FR" sz="1100" dirty="0"/>
            <a:t>Pôle Insertion par l’Activité Economique </a:t>
          </a:r>
        </a:p>
        <a:p>
          <a:r>
            <a:rPr lang="fr-FR" sz="1100" dirty="0"/>
            <a:t>– Chantier d’insertion nettoyage</a:t>
          </a:r>
        </a:p>
        <a:p>
          <a:r>
            <a:rPr lang="fr-FR" sz="1100" dirty="0"/>
            <a:t>- Chantier d’insertion restauration</a:t>
          </a:r>
        </a:p>
        <a:p>
          <a:r>
            <a:rPr lang="fr-FR" sz="1100" dirty="0"/>
            <a:t>- Dispositif Premières heures</a:t>
          </a:r>
        </a:p>
        <a:p>
          <a:endParaRPr lang="fr-FR" sz="1000" i="0" dirty="0">
            <a:solidFill>
              <a:schemeClr val="tx1"/>
            </a:solidFill>
          </a:endParaRPr>
        </a:p>
      </dgm:t>
    </dgm:pt>
    <dgm:pt modelId="{F8938460-3AEF-422B-B557-CFA425CCFA34}" type="parTrans" cxnId="{A60EB489-A367-42CB-ABB0-E03CD60943D8}">
      <dgm:prSet/>
      <dgm:spPr/>
      <dgm:t>
        <a:bodyPr/>
        <a:lstStyle/>
        <a:p>
          <a:endParaRPr lang="fr-FR"/>
        </a:p>
      </dgm:t>
    </dgm:pt>
    <dgm:pt modelId="{EB4239E2-8B16-4B74-9A1D-19D9A0DA6800}" type="sibTrans" cxnId="{A60EB489-A367-42CB-ABB0-E03CD60943D8}">
      <dgm:prSet/>
      <dgm:spPr/>
      <dgm:t>
        <a:bodyPr/>
        <a:lstStyle/>
        <a:p>
          <a:endParaRPr lang="fr-FR"/>
        </a:p>
      </dgm:t>
    </dgm:pt>
    <dgm:pt modelId="{4ED80E92-7D8F-4437-8159-258184DA2AF8}" type="asst">
      <dgm:prSet phldrT="[Texte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r-FR" sz="1400" dirty="0"/>
            <a:t>Co-Directeur Activités</a:t>
          </a:r>
        </a:p>
        <a:p>
          <a:r>
            <a:rPr lang="fr-FR" sz="1400" dirty="0"/>
            <a:t>Frédéric BLOT</a:t>
          </a:r>
        </a:p>
      </dgm:t>
    </dgm:pt>
    <dgm:pt modelId="{F210A93F-6C0D-4E7C-8A2D-24106A575DCB}" type="sibTrans" cxnId="{969F8E02-E383-4470-AB11-42D604C1B47F}">
      <dgm:prSet custT="1"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r"/>
          <a:endParaRPr lang="fr-FR" sz="1300" dirty="0"/>
        </a:p>
      </dgm:t>
    </dgm:pt>
    <dgm:pt modelId="{978FBD81-A580-4AEA-9B6F-524EFAD49CA0}" type="parTrans" cxnId="{969F8E02-E383-4470-AB11-42D604C1B47F}">
      <dgm:prSet/>
      <dgm:spPr/>
      <dgm:t>
        <a:bodyPr/>
        <a:lstStyle/>
        <a:p>
          <a:endParaRPr lang="fr-FR"/>
        </a:p>
      </dgm:t>
    </dgm:pt>
    <dgm:pt modelId="{9E56252A-2F15-463A-AAF3-50B1952D5DE9}" type="asst">
      <dgm:prSet phldrT="[Texte]" custT="1"/>
      <dgm:spPr>
        <a:solidFill>
          <a:srgbClr val="0070C0"/>
        </a:solidFill>
      </dgm:spPr>
      <dgm:t>
        <a:bodyPr/>
        <a:lstStyle/>
        <a:p>
          <a:r>
            <a:rPr lang="fr-FR" sz="1400" dirty="0"/>
            <a:t>SIEGE SOCIAL</a:t>
          </a:r>
        </a:p>
      </dgm:t>
    </dgm:pt>
    <dgm:pt modelId="{B4CBCA98-71F8-4114-9A5D-1A53E18D5825}" type="parTrans" cxnId="{87335392-ABAF-4EE9-89D0-AE9E3525A444}">
      <dgm:prSet/>
      <dgm:spPr/>
      <dgm:t>
        <a:bodyPr/>
        <a:lstStyle/>
        <a:p>
          <a:endParaRPr lang="fr-FR"/>
        </a:p>
      </dgm:t>
    </dgm:pt>
    <dgm:pt modelId="{19F4EF40-A5F3-41E5-BE62-AA87CFFE2656}" type="sibTrans" cxnId="{87335392-ABAF-4EE9-89D0-AE9E3525A444}">
      <dgm:prSet/>
      <dgm:spPr/>
      <dgm:t>
        <a:bodyPr/>
        <a:lstStyle/>
        <a:p>
          <a:endParaRPr lang="fr-FR"/>
        </a:p>
      </dgm:t>
    </dgm:pt>
    <dgm:pt modelId="{25798218-3151-4CC3-BC27-73B3BCF5AC8E}" type="asst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r-FR" sz="1400" dirty="0"/>
            <a:t>Co-Directrice Administrative </a:t>
          </a:r>
        </a:p>
        <a:p>
          <a:r>
            <a:rPr lang="fr-FR" sz="1400" dirty="0"/>
            <a:t>Carole LETOURNEUR-BOUCENNA</a:t>
          </a:r>
        </a:p>
      </dgm:t>
    </dgm:pt>
    <dgm:pt modelId="{8252923B-40DA-4E58-BF89-6AAB8E785E89}" type="parTrans" cxnId="{E3115157-7458-45C7-BF4C-BE7D245BDDFF}">
      <dgm:prSet/>
      <dgm:spPr/>
      <dgm:t>
        <a:bodyPr/>
        <a:lstStyle/>
        <a:p>
          <a:endParaRPr lang="fr-FR"/>
        </a:p>
      </dgm:t>
    </dgm:pt>
    <dgm:pt modelId="{F4345BAE-B005-448E-9566-21369688A8DB}" type="sibTrans" cxnId="{E3115157-7458-45C7-BF4C-BE7D245BDDFF}">
      <dgm:prSet/>
      <dgm:spPr/>
      <dgm:t>
        <a:bodyPr/>
        <a:lstStyle/>
        <a:p>
          <a:endParaRPr lang="fr-FR"/>
        </a:p>
      </dgm:t>
    </dgm:pt>
    <dgm:pt modelId="{9FACF05B-7F2C-4105-87B3-8672FB12818B}" type="pres">
      <dgm:prSet presAssocID="{085661D0-F3F2-45DC-994A-BB31409876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9F0CA4C-FEAE-499E-B682-F5E2A4BBB470}" type="pres">
      <dgm:prSet presAssocID="{62D7A709-CC16-4C98-85A5-6FC0DDA23E69}" presName="hierRoot1" presStyleCnt="0">
        <dgm:presLayoutVars>
          <dgm:hierBranch val="init"/>
        </dgm:presLayoutVars>
      </dgm:prSet>
      <dgm:spPr/>
    </dgm:pt>
    <dgm:pt modelId="{062BF46A-C78F-4065-B510-475123DD9D99}" type="pres">
      <dgm:prSet presAssocID="{62D7A709-CC16-4C98-85A5-6FC0DDA23E69}" presName="rootComposite1" presStyleCnt="0"/>
      <dgm:spPr/>
    </dgm:pt>
    <dgm:pt modelId="{927DC7F1-5E3E-4779-AED4-868C00E17391}" type="pres">
      <dgm:prSet presAssocID="{62D7A709-CC16-4C98-85A5-6FC0DDA23E69}" presName="rootText1" presStyleLbl="node0" presStyleIdx="0" presStyleCnt="2" custLinFactY="-13979" custLinFactNeighborX="-1082" custLinFactNeighborY="-100000">
        <dgm:presLayoutVars>
          <dgm:chPref val="3"/>
        </dgm:presLayoutVars>
      </dgm:prSet>
      <dgm:spPr/>
    </dgm:pt>
    <dgm:pt modelId="{2F554C63-9699-49F5-B750-B80E8ACF0A76}" type="pres">
      <dgm:prSet presAssocID="{62D7A709-CC16-4C98-85A5-6FC0DDA23E69}" presName="rootConnector1" presStyleLbl="node1" presStyleIdx="0" presStyleCnt="0"/>
      <dgm:spPr/>
    </dgm:pt>
    <dgm:pt modelId="{3991D6D8-9EC4-45E4-B4D2-E67765F84717}" type="pres">
      <dgm:prSet presAssocID="{62D7A709-CC16-4C98-85A5-6FC0DDA23E69}" presName="hierChild2" presStyleCnt="0"/>
      <dgm:spPr/>
    </dgm:pt>
    <dgm:pt modelId="{DAEACD7A-1DB5-4561-BD0E-3BA7D1E26E21}" type="pres">
      <dgm:prSet presAssocID="{CD130F10-C4A4-4D8E-AC1D-2AC9F1680E1B}" presName="Name37" presStyleLbl="parChTrans1D2" presStyleIdx="0" presStyleCnt="6"/>
      <dgm:spPr/>
    </dgm:pt>
    <dgm:pt modelId="{16FE14A5-35D6-467B-AD62-0A6120CC74D7}" type="pres">
      <dgm:prSet presAssocID="{751367F7-E390-4A09-B0BC-4B27CEA09C98}" presName="hierRoot2" presStyleCnt="0">
        <dgm:presLayoutVars>
          <dgm:hierBranch val="init"/>
        </dgm:presLayoutVars>
      </dgm:prSet>
      <dgm:spPr/>
    </dgm:pt>
    <dgm:pt modelId="{37810A81-757B-49F2-847B-083AACD775B7}" type="pres">
      <dgm:prSet presAssocID="{751367F7-E390-4A09-B0BC-4B27CEA09C98}" presName="rootComposite" presStyleCnt="0"/>
      <dgm:spPr/>
    </dgm:pt>
    <dgm:pt modelId="{B1457405-E830-4314-A0C2-D892709F7524}" type="pres">
      <dgm:prSet presAssocID="{751367F7-E390-4A09-B0BC-4B27CEA09C98}" presName="rootText" presStyleLbl="node2" presStyleIdx="0" presStyleCnt="4" custLinFactNeighborX="-1382" custLinFactNeighborY="0">
        <dgm:presLayoutVars>
          <dgm:chPref val="3"/>
        </dgm:presLayoutVars>
      </dgm:prSet>
      <dgm:spPr/>
    </dgm:pt>
    <dgm:pt modelId="{4B64CDE3-A2C5-42D2-9130-C7B9B6EE4611}" type="pres">
      <dgm:prSet presAssocID="{751367F7-E390-4A09-B0BC-4B27CEA09C98}" presName="rootConnector" presStyleLbl="node2" presStyleIdx="0" presStyleCnt="4"/>
      <dgm:spPr/>
    </dgm:pt>
    <dgm:pt modelId="{1CBB05F3-552F-4CF6-9900-DE5FAD1B49A9}" type="pres">
      <dgm:prSet presAssocID="{751367F7-E390-4A09-B0BC-4B27CEA09C98}" presName="hierChild4" presStyleCnt="0"/>
      <dgm:spPr/>
    </dgm:pt>
    <dgm:pt modelId="{D2AB7358-F595-45FD-8188-6242F7A80626}" type="pres">
      <dgm:prSet presAssocID="{751367F7-E390-4A09-B0BC-4B27CEA09C98}" presName="hierChild5" presStyleCnt="0"/>
      <dgm:spPr/>
    </dgm:pt>
    <dgm:pt modelId="{2E23B1A1-AEF1-4AAA-9CE9-B5BD080108EC}" type="pres">
      <dgm:prSet presAssocID="{036C3D6F-BC41-4F54-8A0A-F28ACB2F4C75}" presName="Name37" presStyleLbl="parChTrans1D2" presStyleIdx="1" presStyleCnt="6"/>
      <dgm:spPr/>
    </dgm:pt>
    <dgm:pt modelId="{FD95C6FD-09C8-44C8-9A58-1925FBAD62E3}" type="pres">
      <dgm:prSet presAssocID="{5B4677C1-520B-4126-8AF9-BCD37FBC563A}" presName="hierRoot2" presStyleCnt="0">
        <dgm:presLayoutVars>
          <dgm:hierBranch val="init"/>
        </dgm:presLayoutVars>
      </dgm:prSet>
      <dgm:spPr/>
    </dgm:pt>
    <dgm:pt modelId="{78918CAB-0B20-46CA-BC13-72376BA96AE3}" type="pres">
      <dgm:prSet presAssocID="{5B4677C1-520B-4126-8AF9-BCD37FBC563A}" presName="rootComposite" presStyleCnt="0"/>
      <dgm:spPr/>
    </dgm:pt>
    <dgm:pt modelId="{9B9A41C7-5DD2-4685-9DC2-6F1C362625F8}" type="pres">
      <dgm:prSet presAssocID="{5B4677C1-520B-4126-8AF9-BCD37FBC563A}" presName="rootText" presStyleLbl="node2" presStyleIdx="1" presStyleCnt="4" custScaleY="117464">
        <dgm:presLayoutVars>
          <dgm:chPref val="3"/>
        </dgm:presLayoutVars>
      </dgm:prSet>
      <dgm:spPr/>
    </dgm:pt>
    <dgm:pt modelId="{7E8D6C22-4A3A-4D38-95F7-AEFAAFDCAE5C}" type="pres">
      <dgm:prSet presAssocID="{5B4677C1-520B-4126-8AF9-BCD37FBC563A}" presName="rootConnector" presStyleLbl="node2" presStyleIdx="1" presStyleCnt="4"/>
      <dgm:spPr/>
    </dgm:pt>
    <dgm:pt modelId="{CFC1FAB8-7EB0-4892-928F-501390ACED4A}" type="pres">
      <dgm:prSet presAssocID="{5B4677C1-520B-4126-8AF9-BCD37FBC563A}" presName="hierChild4" presStyleCnt="0"/>
      <dgm:spPr/>
    </dgm:pt>
    <dgm:pt modelId="{57E1EB58-EE1D-465F-9B63-7F91BA74FEB9}" type="pres">
      <dgm:prSet presAssocID="{5B4677C1-520B-4126-8AF9-BCD37FBC563A}" presName="hierChild5" presStyleCnt="0"/>
      <dgm:spPr/>
    </dgm:pt>
    <dgm:pt modelId="{FB1897C1-DAD3-4853-BA4E-352D04B37F30}" type="pres">
      <dgm:prSet presAssocID="{AA7BF6B9-032D-42E7-80EB-F2C519707020}" presName="Name37" presStyleLbl="parChTrans1D2" presStyleIdx="2" presStyleCnt="6"/>
      <dgm:spPr/>
    </dgm:pt>
    <dgm:pt modelId="{F4E8E712-7201-48F8-A021-FE9FF404B44E}" type="pres">
      <dgm:prSet presAssocID="{6FED6924-4631-4BB0-BBF2-6E6B53FB9128}" presName="hierRoot2" presStyleCnt="0">
        <dgm:presLayoutVars>
          <dgm:hierBranch val="init"/>
        </dgm:presLayoutVars>
      </dgm:prSet>
      <dgm:spPr/>
    </dgm:pt>
    <dgm:pt modelId="{CAD76417-BD54-4368-8BB4-2EF45FC36FD9}" type="pres">
      <dgm:prSet presAssocID="{6FED6924-4631-4BB0-BBF2-6E6B53FB9128}" presName="rootComposite" presStyleCnt="0"/>
      <dgm:spPr/>
    </dgm:pt>
    <dgm:pt modelId="{CDA7AF88-0205-406B-96BE-DB6EAB77D59B}" type="pres">
      <dgm:prSet presAssocID="{6FED6924-4631-4BB0-BBF2-6E6B53FB9128}" presName="rootText" presStyleLbl="node2" presStyleIdx="2" presStyleCnt="4">
        <dgm:presLayoutVars>
          <dgm:chPref val="3"/>
        </dgm:presLayoutVars>
      </dgm:prSet>
      <dgm:spPr/>
    </dgm:pt>
    <dgm:pt modelId="{68FD6C55-9004-494F-A3FD-252CF135933A}" type="pres">
      <dgm:prSet presAssocID="{6FED6924-4631-4BB0-BBF2-6E6B53FB9128}" presName="rootConnector" presStyleLbl="node2" presStyleIdx="2" presStyleCnt="4"/>
      <dgm:spPr/>
    </dgm:pt>
    <dgm:pt modelId="{DCC30909-8F0E-490C-9402-7B7FF0A477C5}" type="pres">
      <dgm:prSet presAssocID="{6FED6924-4631-4BB0-BBF2-6E6B53FB9128}" presName="hierChild4" presStyleCnt="0"/>
      <dgm:spPr/>
    </dgm:pt>
    <dgm:pt modelId="{80A6EDC7-9460-4119-846B-08E1C49F0168}" type="pres">
      <dgm:prSet presAssocID="{6FED6924-4631-4BB0-BBF2-6E6B53FB9128}" presName="hierChild5" presStyleCnt="0"/>
      <dgm:spPr/>
    </dgm:pt>
    <dgm:pt modelId="{4C88089A-1AAD-4534-B01E-5925CD3A1777}" type="pres">
      <dgm:prSet presAssocID="{F8938460-3AEF-422B-B557-CFA425CCFA34}" presName="Name37" presStyleLbl="parChTrans1D2" presStyleIdx="3" presStyleCnt="6"/>
      <dgm:spPr/>
    </dgm:pt>
    <dgm:pt modelId="{A1BBEF2B-AD33-4C49-B520-7C71295057B0}" type="pres">
      <dgm:prSet presAssocID="{2967A645-230E-4718-814B-B25948711F2E}" presName="hierRoot2" presStyleCnt="0">
        <dgm:presLayoutVars>
          <dgm:hierBranch val="init"/>
        </dgm:presLayoutVars>
      </dgm:prSet>
      <dgm:spPr/>
    </dgm:pt>
    <dgm:pt modelId="{9F5A31E0-05F4-4C22-B7FB-298875CC4486}" type="pres">
      <dgm:prSet presAssocID="{2967A645-230E-4718-814B-B25948711F2E}" presName="rootComposite" presStyleCnt="0"/>
      <dgm:spPr/>
    </dgm:pt>
    <dgm:pt modelId="{1EDF6E12-4973-494A-BDA7-4A65A51D96B4}" type="pres">
      <dgm:prSet presAssocID="{2967A645-230E-4718-814B-B25948711F2E}" presName="rootText" presStyleLbl="node2" presStyleIdx="3" presStyleCnt="4" custScaleY="153893">
        <dgm:presLayoutVars>
          <dgm:chPref val="3"/>
        </dgm:presLayoutVars>
      </dgm:prSet>
      <dgm:spPr/>
    </dgm:pt>
    <dgm:pt modelId="{B6989D64-98F8-4403-A73B-8B23F77774C1}" type="pres">
      <dgm:prSet presAssocID="{2967A645-230E-4718-814B-B25948711F2E}" presName="rootConnector" presStyleLbl="node2" presStyleIdx="3" presStyleCnt="4"/>
      <dgm:spPr/>
    </dgm:pt>
    <dgm:pt modelId="{12AE401C-9757-4EBF-B302-51967C1AA6D6}" type="pres">
      <dgm:prSet presAssocID="{2967A645-230E-4718-814B-B25948711F2E}" presName="hierChild4" presStyleCnt="0"/>
      <dgm:spPr/>
    </dgm:pt>
    <dgm:pt modelId="{8E03CDB2-B475-42EA-B117-91A15A92E51B}" type="pres">
      <dgm:prSet presAssocID="{2967A645-230E-4718-814B-B25948711F2E}" presName="hierChild5" presStyleCnt="0"/>
      <dgm:spPr/>
    </dgm:pt>
    <dgm:pt modelId="{BA19448C-2B4A-4A09-B103-F8F235BFE20A}" type="pres">
      <dgm:prSet presAssocID="{62D7A709-CC16-4C98-85A5-6FC0DDA23E69}" presName="hierChild3" presStyleCnt="0"/>
      <dgm:spPr/>
    </dgm:pt>
    <dgm:pt modelId="{B9E5B8DD-62B9-45CF-A391-E30DC95D3D70}" type="pres">
      <dgm:prSet presAssocID="{978FBD81-A580-4AEA-9B6F-524EFAD49CA0}" presName="Name111" presStyleLbl="parChTrans1D2" presStyleIdx="4" presStyleCnt="6"/>
      <dgm:spPr/>
    </dgm:pt>
    <dgm:pt modelId="{CABE3848-8F67-4055-AC69-7C6397D819C4}" type="pres">
      <dgm:prSet presAssocID="{4ED80E92-7D8F-4437-8159-258184DA2AF8}" presName="hierRoot3" presStyleCnt="0">
        <dgm:presLayoutVars>
          <dgm:hierBranch val="hang"/>
        </dgm:presLayoutVars>
      </dgm:prSet>
      <dgm:spPr/>
    </dgm:pt>
    <dgm:pt modelId="{F07063E4-B5C8-4C52-8FAB-1726154B3B63}" type="pres">
      <dgm:prSet presAssocID="{4ED80E92-7D8F-4437-8159-258184DA2AF8}" presName="rootComposite3" presStyleCnt="0"/>
      <dgm:spPr/>
    </dgm:pt>
    <dgm:pt modelId="{03D0B9BD-FAF7-4733-B0D2-B5281B003CD3}" type="pres">
      <dgm:prSet presAssocID="{4ED80E92-7D8F-4437-8159-258184DA2AF8}" presName="rootText3" presStyleLbl="asst1" presStyleIdx="0" presStyleCnt="2" custScaleX="102666" custScaleY="77118" custLinFactNeighborX="-68526" custLinFactNeighborY="-75043">
        <dgm:presLayoutVars>
          <dgm:chPref val="3"/>
        </dgm:presLayoutVars>
      </dgm:prSet>
      <dgm:spPr/>
    </dgm:pt>
    <dgm:pt modelId="{0E18E48A-36D3-4523-8EA4-03CC58F51808}" type="pres">
      <dgm:prSet presAssocID="{4ED80E92-7D8F-4437-8159-258184DA2AF8}" presName="rootConnector3" presStyleLbl="asst1" presStyleIdx="0" presStyleCnt="2"/>
      <dgm:spPr/>
    </dgm:pt>
    <dgm:pt modelId="{BB36904A-EAA2-4F40-B45C-FB63D907F913}" type="pres">
      <dgm:prSet presAssocID="{4ED80E92-7D8F-4437-8159-258184DA2AF8}" presName="hierChild6" presStyleCnt="0"/>
      <dgm:spPr/>
    </dgm:pt>
    <dgm:pt modelId="{091CCE0C-FBFF-4EF3-9658-01D348773A3F}" type="pres">
      <dgm:prSet presAssocID="{4ED80E92-7D8F-4437-8159-258184DA2AF8}" presName="hierChild7" presStyleCnt="0"/>
      <dgm:spPr/>
    </dgm:pt>
    <dgm:pt modelId="{5FFF6B32-1745-49AC-B739-DF98CEABC2B5}" type="pres">
      <dgm:prSet presAssocID="{8252923B-40DA-4E58-BF89-6AAB8E785E89}" presName="Name111" presStyleLbl="parChTrans1D2" presStyleIdx="5" presStyleCnt="6"/>
      <dgm:spPr/>
    </dgm:pt>
    <dgm:pt modelId="{F45985C9-C994-4F36-ABA8-BB0BE2BDADD4}" type="pres">
      <dgm:prSet presAssocID="{25798218-3151-4CC3-BC27-73B3BCF5AC8E}" presName="hierRoot3" presStyleCnt="0">
        <dgm:presLayoutVars>
          <dgm:hierBranch val="init"/>
        </dgm:presLayoutVars>
      </dgm:prSet>
      <dgm:spPr/>
    </dgm:pt>
    <dgm:pt modelId="{819631E0-53DE-437E-88D4-20928491F4BB}" type="pres">
      <dgm:prSet presAssocID="{25798218-3151-4CC3-BC27-73B3BCF5AC8E}" presName="rootComposite3" presStyleCnt="0"/>
      <dgm:spPr/>
    </dgm:pt>
    <dgm:pt modelId="{634C9B71-431D-47C2-A548-4CA88CA2F9CA}" type="pres">
      <dgm:prSet presAssocID="{25798218-3151-4CC3-BC27-73B3BCF5AC8E}" presName="rootText3" presStyleLbl="asst1" presStyleIdx="1" presStyleCnt="2" custScaleX="148108" custScaleY="65778" custLinFactNeighborX="61393" custLinFactNeighborY="-72039">
        <dgm:presLayoutVars>
          <dgm:chPref val="3"/>
        </dgm:presLayoutVars>
      </dgm:prSet>
      <dgm:spPr/>
    </dgm:pt>
    <dgm:pt modelId="{6428846F-2412-41BD-9F1E-77745A30149E}" type="pres">
      <dgm:prSet presAssocID="{25798218-3151-4CC3-BC27-73B3BCF5AC8E}" presName="rootConnector3" presStyleLbl="asst1" presStyleIdx="1" presStyleCnt="2"/>
      <dgm:spPr/>
    </dgm:pt>
    <dgm:pt modelId="{A988A584-283A-4879-9094-B5B4688DB2EB}" type="pres">
      <dgm:prSet presAssocID="{25798218-3151-4CC3-BC27-73B3BCF5AC8E}" presName="hierChild6" presStyleCnt="0"/>
      <dgm:spPr/>
    </dgm:pt>
    <dgm:pt modelId="{D59B7526-BE95-42ED-8AAD-23B4699352EA}" type="pres">
      <dgm:prSet presAssocID="{25798218-3151-4CC3-BC27-73B3BCF5AC8E}" presName="hierChild7" presStyleCnt="0"/>
      <dgm:spPr/>
    </dgm:pt>
    <dgm:pt modelId="{7D53CB84-B4FA-4E60-8E0F-C0CDB3F8F149}" type="pres">
      <dgm:prSet presAssocID="{9E56252A-2F15-463A-AAF3-50B1952D5DE9}" presName="hierRoot1" presStyleCnt="0">
        <dgm:presLayoutVars>
          <dgm:hierBranch val="init"/>
        </dgm:presLayoutVars>
      </dgm:prSet>
      <dgm:spPr/>
    </dgm:pt>
    <dgm:pt modelId="{D46612E7-DC78-427A-9D0E-3A172CD4EFB1}" type="pres">
      <dgm:prSet presAssocID="{9E56252A-2F15-463A-AAF3-50B1952D5DE9}" presName="rootComposite1" presStyleCnt="0"/>
      <dgm:spPr/>
    </dgm:pt>
    <dgm:pt modelId="{87C49742-11CC-4E15-BBE4-17D22F3D0A50}" type="pres">
      <dgm:prSet presAssocID="{9E56252A-2F15-463A-AAF3-50B1952D5DE9}" presName="rootText1" presStyleLbl="node0" presStyleIdx="1" presStyleCnt="2" custScaleX="102666" custScaleY="46192" custLinFactX="-24504" custLinFactY="100000" custLinFactNeighborX="-100000" custLinFactNeighborY="104374">
        <dgm:presLayoutVars>
          <dgm:chPref val="3"/>
        </dgm:presLayoutVars>
      </dgm:prSet>
      <dgm:spPr/>
    </dgm:pt>
    <dgm:pt modelId="{8275A5C2-C349-4770-92B8-7C35B5F2C86D}" type="pres">
      <dgm:prSet presAssocID="{9E56252A-2F15-463A-AAF3-50B1952D5DE9}" presName="rootConnector1" presStyleLbl="asst0" presStyleIdx="0" presStyleCnt="0"/>
      <dgm:spPr/>
    </dgm:pt>
    <dgm:pt modelId="{1E77B918-C15F-4CBC-9B5D-D7442275F719}" type="pres">
      <dgm:prSet presAssocID="{9E56252A-2F15-463A-AAF3-50B1952D5DE9}" presName="hierChild2" presStyleCnt="0"/>
      <dgm:spPr/>
    </dgm:pt>
    <dgm:pt modelId="{913EB489-28C9-4333-9A97-B9E9D284B275}" type="pres">
      <dgm:prSet presAssocID="{9E56252A-2F15-463A-AAF3-50B1952D5DE9}" presName="hierChild3" presStyleCnt="0"/>
      <dgm:spPr/>
    </dgm:pt>
  </dgm:ptLst>
  <dgm:cxnLst>
    <dgm:cxn modelId="{969F8E02-E383-4470-AB11-42D604C1B47F}" srcId="{62D7A709-CC16-4C98-85A5-6FC0DDA23E69}" destId="{4ED80E92-7D8F-4437-8159-258184DA2AF8}" srcOrd="0" destOrd="0" parTransId="{978FBD81-A580-4AEA-9B6F-524EFAD49CA0}" sibTransId="{F210A93F-6C0D-4E7C-8A2D-24106A575DCB}"/>
    <dgm:cxn modelId="{B1699614-597D-4100-A5C2-4634D7F0436D}" type="presOf" srcId="{4ED80E92-7D8F-4437-8159-258184DA2AF8}" destId="{03D0B9BD-FAF7-4733-B0D2-B5281B003CD3}" srcOrd="0" destOrd="0" presId="urn:microsoft.com/office/officeart/2005/8/layout/orgChart1"/>
    <dgm:cxn modelId="{9B0B362C-3CED-4AD3-B507-498B4479DCFE}" type="presOf" srcId="{F8938460-3AEF-422B-B557-CFA425CCFA34}" destId="{4C88089A-1AAD-4534-B01E-5925CD3A1777}" srcOrd="0" destOrd="0" presId="urn:microsoft.com/office/officeart/2005/8/layout/orgChart1"/>
    <dgm:cxn modelId="{D1AD5433-7D30-4A1C-B775-0F596C08F1F9}" type="presOf" srcId="{085661D0-F3F2-45DC-994A-BB31409876A3}" destId="{9FACF05B-7F2C-4105-87B3-8672FB12818B}" srcOrd="0" destOrd="0" presId="urn:microsoft.com/office/officeart/2005/8/layout/orgChart1"/>
    <dgm:cxn modelId="{B3983334-F67C-461A-90B3-5E943F4E1C1B}" type="presOf" srcId="{6FED6924-4631-4BB0-BBF2-6E6B53FB9128}" destId="{CDA7AF88-0205-406B-96BE-DB6EAB77D59B}" srcOrd="0" destOrd="0" presId="urn:microsoft.com/office/officeart/2005/8/layout/orgChart1"/>
    <dgm:cxn modelId="{EF2A5234-52AA-4AD6-A817-01ABB4EAD7FF}" type="presOf" srcId="{CD130F10-C4A4-4D8E-AC1D-2AC9F1680E1B}" destId="{DAEACD7A-1DB5-4561-BD0E-3BA7D1E26E21}" srcOrd="0" destOrd="0" presId="urn:microsoft.com/office/officeart/2005/8/layout/orgChart1"/>
    <dgm:cxn modelId="{B7617E38-8A9D-43B2-A0E1-6F3F30FE810A}" type="presOf" srcId="{AA7BF6B9-032D-42E7-80EB-F2C519707020}" destId="{FB1897C1-DAD3-4853-BA4E-352D04B37F30}" srcOrd="0" destOrd="0" presId="urn:microsoft.com/office/officeart/2005/8/layout/orgChart1"/>
    <dgm:cxn modelId="{AFFAF65C-5EAF-4F67-ADCA-6F12C68BF2EC}" type="presOf" srcId="{25798218-3151-4CC3-BC27-73B3BCF5AC8E}" destId="{634C9B71-431D-47C2-A548-4CA88CA2F9CA}" srcOrd="0" destOrd="0" presId="urn:microsoft.com/office/officeart/2005/8/layout/orgChart1"/>
    <dgm:cxn modelId="{5140BD5F-D702-4D75-A624-4D22B2A4BF48}" type="presOf" srcId="{2967A645-230E-4718-814B-B25948711F2E}" destId="{B6989D64-98F8-4403-A73B-8B23F77774C1}" srcOrd="1" destOrd="0" presId="urn:microsoft.com/office/officeart/2005/8/layout/orgChart1"/>
    <dgm:cxn modelId="{080CAD41-0D3F-4FC3-9DBA-10596880D457}" srcId="{085661D0-F3F2-45DC-994A-BB31409876A3}" destId="{62D7A709-CC16-4C98-85A5-6FC0DDA23E69}" srcOrd="0" destOrd="0" parTransId="{BC4C76AC-66EC-4AD3-8814-27AC40833A29}" sibTransId="{4C02964E-BFCC-47B0-8D62-E8CCF015E134}"/>
    <dgm:cxn modelId="{BA554049-1BF1-4B08-BD5D-A0EAEB123090}" srcId="{62D7A709-CC16-4C98-85A5-6FC0DDA23E69}" destId="{6FED6924-4631-4BB0-BBF2-6E6B53FB9128}" srcOrd="4" destOrd="0" parTransId="{AA7BF6B9-032D-42E7-80EB-F2C519707020}" sibTransId="{591B2075-561F-4A8E-80A8-41F04AC4B523}"/>
    <dgm:cxn modelId="{3C64C471-D98B-4E23-A42C-CFF948FA6C54}" type="presOf" srcId="{5B4677C1-520B-4126-8AF9-BCD37FBC563A}" destId="{9B9A41C7-5DD2-4685-9DC2-6F1C362625F8}" srcOrd="0" destOrd="0" presId="urn:microsoft.com/office/officeart/2005/8/layout/orgChart1"/>
    <dgm:cxn modelId="{E7053172-6D91-413C-8F37-357E8B380E6B}" type="presOf" srcId="{6FED6924-4631-4BB0-BBF2-6E6B53FB9128}" destId="{68FD6C55-9004-494F-A3FD-252CF135933A}" srcOrd="1" destOrd="0" presId="urn:microsoft.com/office/officeart/2005/8/layout/orgChart1"/>
    <dgm:cxn modelId="{E3115157-7458-45C7-BF4C-BE7D245BDDFF}" srcId="{62D7A709-CC16-4C98-85A5-6FC0DDA23E69}" destId="{25798218-3151-4CC3-BC27-73B3BCF5AC8E}" srcOrd="1" destOrd="0" parTransId="{8252923B-40DA-4E58-BF89-6AAB8E785E89}" sibTransId="{F4345BAE-B005-448E-9566-21369688A8DB}"/>
    <dgm:cxn modelId="{7B77E25A-4C1C-4775-9D01-7534E05FAE82}" type="presOf" srcId="{2967A645-230E-4718-814B-B25948711F2E}" destId="{1EDF6E12-4973-494A-BDA7-4A65A51D96B4}" srcOrd="0" destOrd="0" presId="urn:microsoft.com/office/officeart/2005/8/layout/orgChart1"/>
    <dgm:cxn modelId="{2CFC857B-D770-44E6-B842-3C7A0A5C2DE4}" srcId="{62D7A709-CC16-4C98-85A5-6FC0DDA23E69}" destId="{5B4677C1-520B-4126-8AF9-BCD37FBC563A}" srcOrd="3" destOrd="0" parTransId="{036C3D6F-BC41-4F54-8A0A-F28ACB2F4C75}" sibTransId="{BBD4066A-DE49-45E7-A739-7762418B58FC}"/>
    <dgm:cxn modelId="{19631D80-9CC5-40C9-8761-BF4A1217CFBD}" type="presOf" srcId="{62D7A709-CC16-4C98-85A5-6FC0DDA23E69}" destId="{2F554C63-9699-49F5-B750-B80E8ACF0A76}" srcOrd="1" destOrd="0" presId="urn:microsoft.com/office/officeart/2005/8/layout/orgChart1"/>
    <dgm:cxn modelId="{A60EB489-A367-42CB-ABB0-E03CD60943D8}" srcId="{62D7A709-CC16-4C98-85A5-6FC0DDA23E69}" destId="{2967A645-230E-4718-814B-B25948711F2E}" srcOrd="5" destOrd="0" parTransId="{F8938460-3AEF-422B-B557-CFA425CCFA34}" sibTransId="{EB4239E2-8B16-4B74-9A1D-19D9A0DA6800}"/>
    <dgm:cxn modelId="{87335392-ABAF-4EE9-89D0-AE9E3525A444}" srcId="{085661D0-F3F2-45DC-994A-BB31409876A3}" destId="{9E56252A-2F15-463A-AAF3-50B1952D5DE9}" srcOrd="1" destOrd="0" parTransId="{B4CBCA98-71F8-4114-9A5D-1A53E18D5825}" sibTransId="{19F4EF40-A5F3-41E5-BE62-AA87CFFE2656}"/>
    <dgm:cxn modelId="{B74FBC94-EF37-4CD7-A82C-E8747D4AFE3C}" type="presOf" srcId="{751367F7-E390-4A09-B0BC-4B27CEA09C98}" destId="{B1457405-E830-4314-A0C2-D892709F7524}" srcOrd="0" destOrd="0" presId="urn:microsoft.com/office/officeart/2005/8/layout/orgChart1"/>
    <dgm:cxn modelId="{7A90A597-BFFF-4788-AA2D-FADBFD8956AE}" type="presOf" srcId="{978FBD81-A580-4AEA-9B6F-524EFAD49CA0}" destId="{B9E5B8DD-62B9-45CF-A391-E30DC95D3D70}" srcOrd="0" destOrd="0" presId="urn:microsoft.com/office/officeart/2005/8/layout/orgChart1"/>
    <dgm:cxn modelId="{E1E4F19B-623D-4951-9376-FF38F4259AEA}" srcId="{62D7A709-CC16-4C98-85A5-6FC0DDA23E69}" destId="{751367F7-E390-4A09-B0BC-4B27CEA09C98}" srcOrd="2" destOrd="0" parTransId="{CD130F10-C4A4-4D8E-AC1D-2AC9F1680E1B}" sibTransId="{DBC00045-7CD1-4FB2-B734-D577F4B6FE93}"/>
    <dgm:cxn modelId="{04409DA5-EA71-49F1-B39B-25585F086682}" type="presOf" srcId="{751367F7-E390-4A09-B0BC-4B27CEA09C98}" destId="{4B64CDE3-A2C5-42D2-9130-C7B9B6EE4611}" srcOrd="1" destOrd="0" presId="urn:microsoft.com/office/officeart/2005/8/layout/orgChart1"/>
    <dgm:cxn modelId="{82F0F2BC-08FA-4950-AAF9-607E17CB84A0}" type="presOf" srcId="{9E56252A-2F15-463A-AAF3-50B1952D5DE9}" destId="{8275A5C2-C349-4770-92B8-7C35B5F2C86D}" srcOrd="1" destOrd="0" presId="urn:microsoft.com/office/officeart/2005/8/layout/orgChart1"/>
    <dgm:cxn modelId="{3FEC34C8-AF8E-456B-B3BA-551E4753D357}" type="presOf" srcId="{5B4677C1-520B-4126-8AF9-BCD37FBC563A}" destId="{7E8D6C22-4A3A-4D38-95F7-AEFAAFDCAE5C}" srcOrd="1" destOrd="0" presId="urn:microsoft.com/office/officeart/2005/8/layout/orgChart1"/>
    <dgm:cxn modelId="{F29748E3-A2C6-4CAA-857C-8F71195F0ED3}" type="presOf" srcId="{036C3D6F-BC41-4F54-8A0A-F28ACB2F4C75}" destId="{2E23B1A1-AEF1-4AAA-9CE9-B5BD080108EC}" srcOrd="0" destOrd="0" presId="urn:microsoft.com/office/officeart/2005/8/layout/orgChart1"/>
    <dgm:cxn modelId="{D4DBBFE4-0782-4B59-8E54-DA528EE15E88}" type="presOf" srcId="{25798218-3151-4CC3-BC27-73B3BCF5AC8E}" destId="{6428846F-2412-41BD-9F1E-77745A30149E}" srcOrd="1" destOrd="0" presId="urn:microsoft.com/office/officeart/2005/8/layout/orgChart1"/>
    <dgm:cxn modelId="{E31F03E6-7A5C-4DD1-B448-7E44B7051D6C}" type="presOf" srcId="{9E56252A-2F15-463A-AAF3-50B1952D5DE9}" destId="{87C49742-11CC-4E15-BBE4-17D22F3D0A50}" srcOrd="0" destOrd="0" presId="urn:microsoft.com/office/officeart/2005/8/layout/orgChart1"/>
    <dgm:cxn modelId="{1394E3E7-2CB4-48B7-B9BA-AB427C88D516}" type="presOf" srcId="{8252923B-40DA-4E58-BF89-6AAB8E785E89}" destId="{5FFF6B32-1745-49AC-B739-DF98CEABC2B5}" srcOrd="0" destOrd="0" presId="urn:microsoft.com/office/officeart/2005/8/layout/orgChart1"/>
    <dgm:cxn modelId="{4B41F3F8-FB9E-4F03-AE81-D5038A196115}" type="presOf" srcId="{4ED80E92-7D8F-4437-8159-258184DA2AF8}" destId="{0E18E48A-36D3-4523-8EA4-03CC58F51808}" srcOrd="1" destOrd="0" presId="urn:microsoft.com/office/officeart/2005/8/layout/orgChart1"/>
    <dgm:cxn modelId="{FE7C0DFE-3AE2-4030-95AA-2DC121616624}" type="presOf" srcId="{62D7A709-CC16-4C98-85A5-6FC0DDA23E69}" destId="{927DC7F1-5E3E-4779-AED4-868C00E17391}" srcOrd="0" destOrd="0" presId="urn:microsoft.com/office/officeart/2005/8/layout/orgChart1"/>
    <dgm:cxn modelId="{6345C21D-B033-408C-9B4C-5F47FDA10F25}" type="presParOf" srcId="{9FACF05B-7F2C-4105-87B3-8672FB12818B}" destId="{19F0CA4C-FEAE-499E-B682-F5E2A4BBB470}" srcOrd="0" destOrd="0" presId="urn:microsoft.com/office/officeart/2005/8/layout/orgChart1"/>
    <dgm:cxn modelId="{D2DAE47D-2D19-49E3-89BD-1E55BC007FB6}" type="presParOf" srcId="{19F0CA4C-FEAE-499E-B682-F5E2A4BBB470}" destId="{062BF46A-C78F-4065-B510-475123DD9D99}" srcOrd="0" destOrd="0" presId="urn:microsoft.com/office/officeart/2005/8/layout/orgChart1"/>
    <dgm:cxn modelId="{6F5AA47D-05B8-4C23-AA07-0F7A34A7FFBA}" type="presParOf" srcId="{062BF46A-C78F-4065-B510-475123DD9D99}" destId="{927DC7F1-5E3E-4779-AED4-868C00E17391}" srcOrd="0" destOrd="0" presId="urn:microsoft.com/office/officeart/2005/8/layout/orgChart1"/>
    <dgm:cxn modelId="{85893BD9-7694-487B-A559-160F86AED67E}" type="presParOf" srcId="{062BF46A-C78F-4065-B510-475123DD9D99}" destId="{2F554C63-9699-49F5-B750-B80E8ACF0A76}" srcOrd="1" destOrd="0" presId="urn:microsoft.com/office/officeart/2005/8/layout/orgChart1"/>
    <dgm:cxn modelId="{FA1FA95E-EDF5-4C54-A761-DC452E37F428}" type="presParOf" srcId="{19F0CA4C-FEAE-499E-B682-F5E2A4BBB470}" destId="{3991D6D8-9EC4-45E4-B4D2-E67765F84717}" srcOrd="1" destOrd="0" presId="urn:microsoft.com/office/officeart/2005/8/layout/orgChart1"/>
    <dgm:cxn modelId="{8602C95E-2053-429E-A1AD-E56E9C6F3474}" type="presParOf" srcId="{3991D6D8-9EC4-45E4-B4D2-E67765F84717}" destId="{DAEACD7A-1DB5-4561-BD0E-3BA7D1E26E21}" srcOrd="0" destOrd="0" presId="urn:microsoft.com/office/officeart/2005/8/layout/orgChart1"/>
    <dgm:cxn modelId="{4C95257A-2445-495E-A194-D180B1408629}" type="presParOf" srcId="{3991D6D8-9EC4-45E4-B4D2-E67765F84717}" destId="{16FE14A5-35D6-467B-AD62-0A6120CC74D7}" srcOrd="1" destOrd="0" presId="urn:microsoft.com/office/officeart/2005/8/layout/orgChart1"/>
    <dgm:cxn modelId="{ADBA4956-C0DE-424B-AEA7-B6776DF95C6D}" type="presParOf" srcId="{16FE14A5-35D6-467B-AD62-0A6120CC74D7}" destId="{37810A81-757B-49F2-847B-083AACD775B7}" srcOrd="0" destOrd="0" presId="urn:microsoft.com/office/officeart/2005/8/layout/orgChart1"/>
    <dgm:cxn modelId="{3B0F4F30-0CAD-49B1-8B4A-0F2D1FA89BF3}" type="presParOf" srcId="{37810A81-757B-49F2-847B-083AACD775B7}" destId="{B1457405-E830-4314-A0C2-D892709F7524}" srcOrd="0" destOrd="0" presId="urn:microsoft.com/office/officeart/2005/8/layout/orgChart1"/>
    <dgm:cxn modelId="{EE153E6C-424A-46C6-AB14-668B105EA3FB}" type="presParOf" srcId="{37810A81-757B-49F2-847B-083AACD775B7}" destId="{4B64CDE3-A2C5-42D2-9130-C7B9B6EE4611}" srcOrd="1" destOrd="0" presId="urn:microsoft.com/office/officeart/2005/8/layout/orgChart1"/>
    <dgm:cxn modelId="{C1433BF8-A834-40EF-B9BC-9D1B51C78548}" type="presParOf" srcId="{16FE14A5-35D6-467B-AD62-0A6120CC74D7}" destId="{1CBB05F3-552F-4CF6-9900-DE5FAD1B49A9}" srcOrd="1" destOrd="0" presId="urn:microsoft.com/office/officeart/2005/8/layout/orgChart1"/>
    <dgm:cxn modelId="{3630F437-54E9-4360-85E3-B67FA3907385}" type="presParOf" srcId="{16FE14A5-35D6-467B-AD62-0A6120CC74D7}" destId="{D2AB7358-F595-45FD-8188-6242F7A80626}" srcOrd="2" destOrd="0" presId="urn:microsoft.com/office/officeart/2005/8/layout/orgChart1"/>
    <dgm:cxn modelId="{65DA74F8-06FE-47F7-AC6F-34775D32660F}" type="presParOf" srcId="{3991D6D8-9EC4-45E4-B4D2-E67765F84717}" destId="{2E23B1A1-AEF1-4AAA-9CE9-B5BD080108EC}" srcOrd="2" destOrd="0" presId="urn:microsoft.com/office/officeart/2005/8/layout/orgChart1"/>
    <dgm:cxn modelId="{7E96E08A-90F7-489C-948F-447E14674866}" type="presParOf" srcId="{3991D6D8-9EC4-45E4-B4D2-E67765F84717}" destId="{FD95C6FD-09C8-44C8-9A58-1925FBAD62E3}" srcOrd="3" destOrd="0" presId="urn:microsoft.com/office/officeart/2005/8/layout/orgChart1"/>
    <dgm:cxn modelId="{56A7B296-3761-4598-B948-6483C79B23F9}" type="presParOf" srcId="{FD95C6FD-09C8-44C8-9A58-1925FBAD62E3}" destId="{78918CAB-0B20-46CA-BC13-72376BA96AE3}" srcOrd="0" destOrd="0" presId="urn:microsoft.com/office/officeart/2005/8/layout/orgChart1"/>
    <dgm:cxn modelId="{94675217-AAD6-4118-8878-AD9FFF270214}" type="presParOf" srcId="{78918CAB-0B20-46CA-BC13-72376BA96AE3}" destId="{9B9A41C7-5DD2-4685-9DC2-6F1C362625F8}" srcOrd="0" destOrd="0" presId="urn:microsoft.com/office/officeart/2005/8/layout/orgChart1"/>
    <dgm:cxn modelId="{F1441A95-A840-4FA2-8170-8F628A30A75E}" type="presParOf" srcId="{78918CAB-0B20-46CA-BC13-72376BA96AE3}" destId="{7E8D6C22-4A3A-4D38-95F7-AEFAAFDCAE5C}" srcOrd="1" destOrd="0" presId="urn:microsoft.com/office/officeart/2005/8/layout/orgChart1"/>
    <dgm:cxn modelId="{3C58D811-DDAC-46FB-90D3-FC1F63B97E5B}" type="presParOf" srcId="{FD95C6FD-09C8-44C8-9A58-1925FBAD62E3}" destId="{CFC1FAB8-7EB0-4892-928F-501390ACED4A}" srcOrd="1" destOrd="0" presId="urn:microsoft.com/office/officeart/2005/8/layout/orgChart1"/>
    <dgm:cxn modelId="{A8CDBE65-C060-4818-9091-6255F86BB4C8}" type="presParOf" srcId="{FD95C6FD-09C8-44C8-9A58-1925FBAD62E3}" destId="{57E1EB58-EE1D-465F-9B63-7F91BA74FEB9}" srcOrd="2" destOrd="0" presId="urn:microsoft.com/office/officeart/2005/8/layout/orgChart1"/>
    <dgm:cxn modelId="{787C1E67-F52E-4C62-B8C1-35766BB4C410}" type="presParOf" srcId="{3991D6D8-9EC4-45E4-B4D2-E67765F84717}" destId="{FB1897C1-DAD3-4853-BA4E-352D04B37F30}" srcOrd="4" destOrd="0" presId="urn:microsoft.com/office/officeart/2005/8/layout/orgChart1"/>
    <dgm:cxn modelId="{FCEA9F75-DA6F-4165-A3E0-0C5D83AF82E9}" type="presParOf" srcId="{3991D6D8-9EC4-45E4-B4D2-E67765F84717}" destId="{F4E8E712-7201-48F8-A021-FE9FF404B44E}" srcOrd="5" destOrd="0" presId="urn:microsoft.com/office/officeart/2005/8/layout/orgChart1"/>
    <dgm:cxn modelId="{06D5F9CC-7BBF-43CA-A5E0-C9019E5A4968}" type="presParOf" srcId="{F4E8E712-7201-48F8-A021-FE9FF404B44E}" destId="{CAD76417-BD54-4368-8BB4-2EF45FC36FD9}" srcOrd="0" destOrd="0" presId="urn:microsoft.com/office/officeart/2005/8/layout/orgChart1"/>
    <dgm:cxn modelId="{843E7A61-6886-451F-80BD-46D3539F0762}" type="presParOf" srcId="{CAD76417-BD54-4368-8BB4-2EF45FC36FD9}" destId="{CDA7AF88-0205-406B-96BE-DB6EAB77D59B}" srcOrd="0" destOrd="0" presId="urn:microsoft.com/office/officeart/2005/8/layout/orgChart1"/>
    <dgm:cxn modelId="{B46003E8-A6FB-45AB-A22A-40B280D348A0}" type="presParOf" srcId="{CAD76417-BD54-4368-8BB4-2EF45FC36FD9}" destId="{68FD6C55-9004-494F-A3FD-252CF135933A}" srcOrd="1" destOrd="0" presId="urn:microsoft.com/office/officeart/2005/8/layout/orgChart1"/>
    <dgm:cxn modelId="{4E0009C1-2CFA-4342-AD17-CF1B7767BBBF}" type="presParOf" srcId="{F4E8E712-7201-48F8-A021-FE9FF404B44E}" destId="{DCC30909-8F0E-490C-9402-7B7FF0A477C5}" srcOrd="1" destOrd="0" presId="urn:microsoft.com/office/officeart/2005/8/layout/orgChart1"/>
    <dgm:cxn modelId="{8D70B938-B342-4D3A-B35E-45DECB3D29F6}" type="presParOf" srcId="{F4E8E712-7201-48F8-A021-FE9FF404B44E}" destId="{80A6EDC7-9460-4119-846B-08E1C49F0168}" srcOrd="2" destOrd="0" presId="urn:microsoft.com/office/officeart/2005/8/layout/orgChart1"/>
    <dgm:cxn modelId="{752C081A-F93F-44EB-8070-3D950CD530DA}" type="presParOf" srcId="{3991D6D8-9EC4-45E4-B4D2-E67765F84717}" destId="{4C88089A-1AAD-4534-B01E-5925CD3A1777}" srcOrd="6" destOrd="0" presId="urn:microsoft.com/office/officeart/2005/8/layout/orgChart1"/>
    <dgm:cxn modelId="{6CB349AF-A266-42C4-9D9D-BAF31110B9F4}" type="presParOf" srcId="{3991D6D8-9EC4-45E4-B4D2-E67765F84717}" destId="{A1BBEF2B-AD33-4C49-B520-7C71295057B0}" srcOrd="7" destOrd="0" presId="urn:microsoft.com/office/officeart/2005/8/layout/orgChart1"/>
    <dgm:cxn modelId="{CF0572DA-79C8-42C5-9B48-28A028912553}" type="presParOf" srcId="{A1BBEF2B-AD33-4C49-B520-7C71295057B0}" destId="{9F5A31E0-05F4-4C22-B7FB-298875CC4486}" srcOrd="0" destOrd="0" presId="urn:microsoft.com/office/officeart/2005/8/layout/orgChart1"/>
    <dgm:cxn modelId="{9F1DD787-E743-490E-AEEA-FBEA78EA8AC1}" type="presParOf" srcId="{9F5A31E0-05F4-4C22-B7FB-298875CC4486}" destId="{1EDF6E12-4973-494A-BDA7-4A65A51D96B4}" srcOrd="0" destOrd="0" presId="urn:microsoft.com/office/officeart/2005/8/layout/orgChart1"/>
    <dgm:cxn modelId="{3EE74C60-73F4-4BD5-A2CB-A0DE58E3A5C5}" type="presParOf" srcId="{9F5A31E0-05F4-4C22-B7FB-298875CC4486}" destId="{B6989D64-98F8-4403-A73B-8B23F77774C1}" srcOrd="1" destOrd="0" presId="urn:microsoft.com/office/officeart/2005/8/layout/orgChart1"/>
    <dgm:cxn modelId="{249680BB-7AA1-4416-AC16-0661CAB2278F}" type="presParOf" srcId="{A1BBEF2B-AD33-4C49-B520-7C71295057B0}" destId="{12AE401C-9757-4EBF-B302-51967C1AA6D6}" srcOrd="1" destOrd="0" presId="urn:microsoft.com/office/officeart/2005/8/layout/orgChart1"/>
    <dgm:cxn modelId="{3293AF39-1E44-488D-A895-21D9FEE575BB}" type="presParOf" srcId="{A1BBEF2B-AD33-4C49-B520-7C71295057B0}" destId="{8E03CDB2-B475-42EA-B117-91A15A92E51B}" srcOrd="2" destOrd="0" presId="urn:microsoft.com/office/officeart/2005/8/layout/orgChart1"/>
    <dgm:cxn modelId="{77E09238-9932-496F-A02D-79562D76400A}" type="presParOf" srcId="{19F0CA4C-FEAE-499E-B682-F5E2A4BBB470}" destId="{BA19448C-2B4A-4A09-B103-F8F235BFE20A}" srcOrd="2" destOrd="0" presId="urn:microsoft.com/office/officeart/2005/8/layout/orgChart1"/>
    <dgm:cxn modelId="{B5A044C9-4B7C-4034-8CBD-BB117509DC51}" type="presParOf" srcId="{BA19448C-2B4A-4A09-B103-F8F235BFE20A}" destId="{B9E5B8DD-62B9-45CF-A391-E30DC95D3D70}" srcOrd="0" destOrd="0" presId="urn:microsoft.com/office/officeart/2005/8/layout/orgChart1"/>
    <dgm:cxn modelId="{6CD8BF88-FA58-4F8C-A684-5737E9D8C388}" type="presParOf" srcId="{BA19448C-2B4A-4A09-B103-F8F235BFE20A}" destId="{CABE3848-8F67-4055-AC69-7C6397D819C4}" srcOrd="1" destOrd="0" presId="urn:microsoft.com/office/officeart/2005/8/layout/orgChart1"/>
    <dgm:cxn modelId="{0F6AB30D-C05D-43F5-8A5F-FF3CFC409B7A}" type="presParOf" srcId="{CABE3848-8F67-4055-AC69-7C6397D819C4}" destId="{F07063E4-B5C8-4C52-8FAB-1726154B3B63}" srcOrd="0" destOrd="0" presId="urn:microsoft.com/office/officeart/2005/8/layout/orgChart1"/>
    <dgm:cxn modelId="{9AE737B9-19B2-48C9-B3C8-183D8E589929}" type="presParOf" srcId="{F07063E4-B5C8-4C52-8FAB-1726154B3B63}" destId="{03D0B9BD-FAF7-4733-B0D2-B5281B003CD3}" srcOrd="0" destOrd="0" presId="urn:microsoft.com/office/officeart/2005/8/layout/orgChart1"/>
    <dgm:cxn modelId="{720178A9-7DCB-412F-B105-3181E4130E61}" type="presParOf" srcId="{F07063E4-B5C8-4C52-8FAB-1726154B3B63}" destId="{0E18E48A-36D3-4523-8EA4-03CC58F51808}" srcOrd="1" destOrd="0" presId="urn:microsoft.com/office/officeart/2005/8/layout/orgChart1"/>
    <dgm:cxn modelId="{AFAF97E9-B482-4D66-BD96-08FA46DEFA6B}" type="presParOf" srcId="{CABE3848-8F67-4055-AC69-7C6397D819C4}" destId="{BB36904A-EAA2-4F40-B45C-FB63D907F913}" srcOrd="1" destOrd="0" presId="urn:microsoft.com/office/officeart/2005/8/layout/orgChart1"/>
    <dgm:cxn modelId="{1A60BE25-D5C0-4265-B78D-3FA22C9880F5}" type="presParOf" srcId="{CABE3848-8F67-4055-AC69-7C6397D819C4}" destId="{091CCE0C-FBFF-4EF3-9658-01D348773A3F}" srcOrd="2" destOrd="0" presId="urn:microsoft.com/office/officeart/2005/8/layout/orgChart1"/>
    <dgm:cxn modelId="{97BC7D2F-008B-4CCE-AB41-B8BCB5890C7F}" type="presParOf" srcId="{BA19448C-2B4A-4A09-B103-F8F235BFE20A}" destId="{5FFF6B32-1745-49AC-B739-DF98CEABC2B5}" srcOrd="2" destOrd="0" presId="urn:microsoft.com/office/officeart/2005/8/layout/orgChart1"/>
    <dgm:cxn modelId="{38BD8204-13C6-4FF0-B59C-C9F687FE7E3E}" type="presParOf" srcId="{BA19448C-2B4A-4A09-B103-F8F235BFE20A}" destId="{F45985C9-C994-4F36-ABA8-BB0BE2BDADD4}" srcOrd="3" destOrd="0" presId="urn:microsoft.com/office/officeart/2005/8/layout/orgChart1"/>
    <dgm:cxn modelId="{4B0E361D-EC1B-44BA-8780-BA73C2B35C50}" type="presParOf" srcId="{F45985C9-C994-4F36-ABA8-BB0BE2BDADD4}" destId="{819631E0-53DE-437E-88D4-20928491F4BB}" srcOrd="0" destOrd="0" presId="urn:microsoft.com/office/officeart/2005/8/layout/orgChart1"/>
    <dgm:cxn modelId="{CED28760-F0FE-4684-AB56-C9951AAA0FE1}" type="presParOf" srcId="{819631E0-53DE-437E-88D4-20928491F4BB}" destId="{634C9B71-431D-47C2-A548-4CA88CA2F9CA}" srcOrd="0" destOrd="0" presId="urn:microsoft.com/office/officeart/2005/8/layout/orgChart1"/>
    <dgm:cxn modelId="{AC52F3BC-B743-4DC9-B6BF-1F3AF60F139C}" type="presParOf" srcId="{819631E0-53DE-437E-88D4-20928491F4BB}" destId="{6428846F-2412-41BD-9F1E-77745A30149E}" srcOrd="1" destOrd="0" presId="urn:microsoft.com/office/officeart/2005/8/layout/orgChart1"/>
    <dgm:cxn modelId="{A172FD0E-2A79-4A41-9A27-CFEF97509450}" type="presParOf" srcId="{F45985C9-C994-4F36-ABA8-BB0BE2BDADD4}" destId="{A988A584-283A-4879-9094-B5B4688DB2EB}" srcOrd="1" destOrd="0" presId="urn:microsoft.com/office/officeart/2005/8/layout/orgChart1"/>
    <dgm:cxn modelId="{716EB79F-089C-4F5F-BD9B-ECB436752947}" type="presParOf" srcId="{F45985C9-C994-4F36-ABA8-BB0BE2BDADD4}" destId="{D59B7526-BE95-42ED-8AAD-23B4699352EA}" srcOrd="2" destOrd="0" presId="urn:microsoft.com/office/officeart/2005/8/layout/orgChart1"/>
    <dgm:cxn modelId="{39A7A6FF-268B-43B8-BF37-F4E2F374882F}" type="presParOf" srcId="{9FACF05B-7F2C-4105-87B3-8672FB12818B}" destId="{7D53CB84-B4FA-4E60-8E0F-C0CDB3F8F149}" srcOrd="1" destOrd="0" presId="urn:microsoft.com/office/officeart/2005/8/layout/orgChart1"/>
    <dgm:cxn modelId="{8BBDE9B0-2BCE-4743-8939-F7DD3CD51BE5}" type="presParOf" srcId="{7D53CB84-B4FA-4E60-8E0F-C0CDB3F8F149}" destId="{D46612E7-DC78-427A-9D0E-3A172CD4EFB1}" srcOrd="0" destOrd="0" presId="urn:microsoft.com/office/officeart/2005/8/layout/orgChart1"/>
    <dgm:cxn modelId="{C1F5F5E2-42F2-44E8-BCB8-94A7AF1CF9CA}" type="presParOf" srcId="{D46612E7-DC78-427A-9D0E-3A172CD4EFB1}" destId="{87C49742-11CC-4E15-BBE4-17D22F3D0A50}" srcOrd="0" destOrd="0" presId="urn:microsoft.com/office/officeart/2005/8/layout/orgChart1"/>
    <dgm:cxn modelId="{C5C7759D-C0D7-4B84-85B6-780F5CB80BB1}" type="presParOf" srcId="{D46612E7-DC78-427A-9D0E-3A172CD4EFB1}" destId="{8275A5C2-C349-4770-92B8-7C35B5F2C86D}" srcOrd="1" destOrd="0" presId="urn:microsoft.com/office/officeart/2005/8/layout/orgChart1"/>
    <dgm:cxn modelId="{5BF6EB42-540E-4A1E-9959-4D8CF041137A}" type="presParOf" srcId="{7D53CB84-B4FA-4E60-8E0F-C0CDB3F8F149}" destId="{1E77B918-C15F-4CBC-9B5D-D7442275F719}" srcOrd="1" destOrd="0" presId="urn:microsoft.com/office/officeart/2005/8/layout/orgChart1"/>
    <dgm:cxn modelId="{8CA94A1F-5083-4CB8-9A85-476AB00A53D0}" type="presParOf" srcId="{7D53CB84-B4FA-4E60-8E0F-C0CDB3F8F149}" destId="{913EB489-28C9-4333-9A97-B9E9D284B27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FF6B32-1745-49AC-B739-DF98CEABC2B5}">
      <dsp:nvSpPr>
        <dsp:cNvPr id="0" name=""/>
        <dsp:cNvSpPr/>
      </dsp:nvSpPr>
      <dsp:spPr>
        <a:xfrm>
          <a:off x="4413317" y="956681"/>
          <a:ext cx="1396276" cy="11566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6683"/>
              </a:lnTo>
              <a:lnTo>
                <a:pt x="1396276" y="115668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5B8DD-62B9-45CF-A391-E30DC95D3D70}">
      <dsp:nvSpPr>
        <dsp:cNvPr id="0" name=""/>
        <dsp:cNvSpPr/>
      </dsp:nvSpPr>
      <dsp:spPr>
        <a:xfrm>
          <a:off x="2921966" y="956681"/>
          <a:ext cx="1491350" cy="1127944"/>
        </a:xfrm>
        <a:custGeom>
          <a:avLst/>
          <a:gdLst/>
          <a:ahLst/>
          <a:cxnLst/>
          <a:rect l="0" t="0" r="0" b="0"/>
          <a:pathLst>
            <a:path>
              <a:moveTo>
                <a:pt x="1491350" y="0"/>
              </a:moveTo>
              <a:lnTo>
                <a:pt x="1491350" y="1127944"/>
              </a:lnTo>
              <a:lnTo>
                <a:pt x="0" y="112794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88089A-1AAD-4534-B01E-5925CD3A1777}">
      <dsp:nvSpPr>
        <dsp:cNvPr id="0" name=""/>
        <dsp:cNvSpPr/>
      </dsp:nvSpPr>
      <dsp:spPr>
        <a:xfrm>
          <a:off x="4413317" y="956681"/>
          <a:ext cx="3493454" cy="2726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5110"/>
              </a:lnTo>
              <a:lnTo>
                <a:pt x="3493454" y="2525110"/>
              </a:lnTo>
              <a:lnTo>
                <a:pt x="3493454" y="272601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1897C1-DAD3-4853-BA4E-352D04B37F30}">
      <dsp:nvSpPr>
        <dsp:cNvPr id="0" name=""/>
        <dsp:cNvSpPr/>
      </dsp:nvSpPr>
      <dsp:spPr>
        <a:xfrm>
          <a:off x="4413317" y="956681"/>
          <a:ext cx="1178286" cy="2726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5110"/>
              </a:lnTo>
              <a:lnTo>
                <a:pt x="1178286" y="2525110"/>
              </a:lnTo>
              <a:lnTo>
                <a:pt x="1178286" y="272601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3B1A1-AEF1-4AAA-9CE9-B5BD080108EC}">
      <dsp:nvSpPr>
        <dsp:cNvPr id="0" name=""/>
        <dsp:cNvSpPr/>
      </dsp:nvSpPr>
      <dsp:spPr>
        <a:xfrm>
          <a:off x="3276436" y="956681"/>
          <a:ext cx="1136881" cy="2726013"/>
        </a:xfrm>
        <a:custGeom>
          <a:avLst/>
          <a:gdLst/>
          <a:ahLst/>
          <a:cxnLst/>
          <a:rect l="0" t="0" r="0" b="0"/>
          <a:pathLst>
            <a:path>
              <a:moveTo>
                <a:pt x="1136881" y="0"/>
              </a:moveTo>
              <a:lnTo>
                <a:pt x="1136881" y="2525110"/>
              </a:lnTo>
              <a:lnTo>
                <a:pt x="0" y="2525110"/>
              </a:lnTo>
              <a:lnTo>
                <a:pt x="0" y="272601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EACD7A-1DB5-4561-BD0E-3BA7D1E26E21}">
      <dsp:nvSpPr>
        <dsp:cNvPr id="0" name=""/>
        <dsp:cNvSpPr/>
      </dsp:nvSpPr>
      <dsp:spPr>
        <a:xfrm>
          <a:off x="956681" y="956681"/>
          <a:ext cx="3456636" cy="2726013"/>
        </a:xfrm>
        <a:custGeom>
          <a:avLst/>
          <a:gdLst/>
          <a:ahLst/>
          <a:cxnLst/>
          <a:rect l="0" t="0" r="0" b="0"/>
          <a:pathLst>
            <a:path>
              <a:moveTo>
                <a:pt x="3456636" y="0"/>
              </a:moveTo>
              <a:lnTo>
                <a:pt x="3456636" y="2525110"/>
              </a:lnTo>
              <a:lnTo>
                <a:pt x="0" y="2525110"/>
              </a:lnTo>
              <a:lnTo>
                <a:pt x="0" y="272601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DC7F1-5E3E-4779-AED4-868C00E17391}">
      <dsp:nvSpPr>
        <dsp:cNvPr id="0" name=""/>
        <dsp:cNvSpPr/>
      </dsp:nvSpPr>
      <dsp:spPr>
        <a:xfrm>
          <a:off x="3456636" y="0"/>
          <a:ext cx="1913362" cy="956681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Présidence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>
              <a:solidFill>
                <a:schemeClr val="bg1"/>
              </a:solidFill>
            </a:rPr>
            <a:t>Florence GERARD</a:t>
          </a:r>
        </a:p>
      </dsp:txBody>
      <dsp:txXfrm>
        <a:off x="3456636" y="0"/>
        <a:ext cx="1913362" cy="956681"/>
      </dsp:txXfrm>
    </dsp:sp>
    <dsp:sp modelId="{B1457405-E830-4314-A0C2-D892709F7524}">
      <dsp:nvSpPr>
        <dsp:cNvPr id="0" name=""/>
        <dsp:cNvSpPr/>
      </dsp:nvSpPr>
      <dsp:spPr>
        <a:xfrm>
          <a:off x="0" y="3682694"/>
          <a:ext cx="1913362" cy="956681"/>
        </a:xfrm>
        <a:prstGeom prst="rect">
          <a:avLst/>
        </a:prstGeom>
        <a:gradFill rotWithShape="0">
          <a:gsLst>
            <a:gs pos="40000">
              <a:srgbClr val="6C4D92"/>
            </a:gs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Espace solidarité Insertion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« L’Arche d’Avenirs »</a:t>
          </a:r>
        </a:p>
      </dsp:txBody>
      <dsp:txXfrm>
        <a:off x="0" y="3682694"/>
        <a:ext cx="1913362" cy="956681"/>
      </dsp:txXfrm>
    </dsp:sp>
    <dsp:sp modelId="{9B9A41C7-5DD2-4685-9DC2-6F1C362625F8}">
      <dsp:nvSpPr>
        <dsp:cNvPr id="0" name=""/>
        <dsp:cNvSpPr/>
      </dsp:nvSpPr>
      <dsp:spPr>
        <a:xfrm>
          <a:off x="2319755" y="3682694"/>
          <a:ext cx="1913362" cy="112375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Pôle Hébergement d’urgence et d’insertion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- Refuge 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- 2 Foyers Femmes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Halte de Nuit</a:t>
          </a:r>
        </a:p>
      </dsp:txBody>
      <dsp:txXfrm>
        <a:off x="2319755" y="3682694"/>
        <a:ext cx="1913362" cy="1123755"/>
      </dsp:txXfrm>
    </dsp:sp>
    <dsp:sp modelId="{CDA7AF88-0205-406B-96BE-DB6EAB77D59B}">
      <dsp:nvSpPr>
        <dsp:cNvPr id="0" name=""/>
        <dsp:cNvSpPr/>
      </dsp:nvSpPr>
      <dsp:spPr>
        <a:xfrm>
          <a:off x="4634923" y="3682694"/>
          <a:ext cx="1913362" cy="95668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Pôle Logement Adapté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- Villa de l’Aube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- FJT</a:t>
          </a:r>
        </a:p>
      </dsp:txBody>
      <dsp:txXfrm>
        <a:off x="4634923" y="3682694"/>
        <a:ext cx="1913362" cy="956681"/>
      </dsp:txXfrm>
    </dsp:sp>
    <dsp:sp modelId="{1EDF6E12-4973-494A-BDA7-4A65A51D96B4}">
      <dsp:nvSpPr>
        <dsp:cNvPr id="0" name=""/>
        <dsp:cNvSpPr/>
      </dsp:nvSpPr>
      <dsp:spPr>
        <a:xfrm>
          <a:off x="6950091" y="3682694"/>
          <a:ext cx="1913362" cy="147226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Pôle Insertion par l’Activité Economique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– Chantier d’insertion nettoyage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- Chantier d’insertion restauration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dirty="0"/>
            <a:t>- Dispositif Premières heures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i="0" kern="1200" dirty="0">
            <a:solidFill>
              <a:schemeClr val="tx1"/>
            </a:solidFill>
          </a:endParaRPr>
        </a:p>
      </dsp:txBody>
      <dsp:txXfrm>
        <a:off x="6950091" y="3682694"/>
        <a:ext cx="1913362" cy="1472265"/>
      </dsp:txXfrm>
    </dsp:sp>
    <dsp:sp modelId="{03D0B9BD-FAF7-4733-B0D2-B5281B003CD3}">
      <dsp:nvSpPr>
        <dsp:cNvPr id="0" name=""/>
        <dsp:cNvSpPr/>
      </dsp:nvSpPr>
      <dsp:spPr>
        <a:xfrm>
          <a:off x="957594" y="1715739"/>
          <a:ext cx="1964372" cy="737773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Co-Directeur Activités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Frédéric BLOT</a:t>
          </a:r>
        </a:p>
      </dsp:txBody>
      <dsp:txXfrm>
        <a:off x="957594" y="1715739"/>
        <a:ext cx="1964372" cy="737773"/>
      </dsp:txXfrm>
    </dsp:sp>
    <dsp:sp modelId="{634C9B71-431D-47C2-A548-4CA88CA2F9CA}">
      <dsp:nvSpPr>
        <dsp:cNvPr id="0" name=""/>
        <dsp:cNvSpPr/>
      </dsp:nvSpPr>
      <dsp:spPr>
        <a:xfrm>
          <a:off x="5809593" y="1798721"/>
          <a:ext cx="2833842" cy="629285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Co-Directrice Administrative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Carole LETOURNEUR-BOUCENNA</a:t>
          </a:r>
        </a:p>
      </dsp:txBody>
      <dsp:txXfrm>
        <a:off x="5809593" y="1798721"/>
        <a:ext cx="2833842" cy="629285"/>
      </dsp:txXfrm>
    </dsp:sp>
    <dsp:sp modelId="{87C49742-11CC-4E15-BBE4-17D22F3D0A50}">
      <dsp:nvSpPr>
        <dsp:cNvPr id="0" name=""/>
        <dsp:cNvSpPr/>
      </dsp:nvSpPr>
      <dsp:spPr>
        <a:xfrm>
          <a:off x="3410295" y="2920927"/>
          <a:ext cx="1964372" cy="441910"/>
        </a:xfrm>
        <a:prstGeom prst="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SIEGE SOCIAL</a:t>
          </a:r>
        </a:p>
      </dsp:txBody>
      <dsp:txXfrm>
        <a:off x="3410295" y="2920927"/>
        <a:ext cx="1964372" cy="441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D2952C56-0BDD-4DC3-8CAE-394EDDC74D84}" type="datetimeFigureOut">
              <a:rPr lang="fr-FR" smtClean="0"/>
              <a:pPr/>
              <a:t>01/02/2024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244" y="4714519"/>
            <a:ext cx="5437188" cy="4467304"/>
          </a:xfrm>
          <a:prstGeom prst="rect">
            <a:avLst/>
          </a:prstGeom>
        </p:spPr>
        <p:txBody>
          <a:bodyPr vert="horz" lIns="91294" tIns="45647" rIns="91294" bIns="45647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039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955" y="9429039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4EE49998-529A-4345-AB23-E53661A7E72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4113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49998-529A-4345-AB23-E53661A7E725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BB76-F6ED-4776-A39F-5FDF555FAB4F}" type="datetimeFigureOut">
              <a:rPr lang="fr-FR"/>
              <a:pPr>
                <a:defRPr/>
              </a:pPr>
              <a:t>01/02/2024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FA50C-3B37-4F78-A1D2-63E9AAEC7D7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40973-6172-4046-976B-41220B7DD632}" type="datetimeFigureOut">
              <a:rPr lang="fr-FR"/>
              <a:pPr>
                <a:defRPr/>
              </a:pPr>
              <a:t>01/02/2024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0AF3D-8E5C-4C44-A7C0-BAF24045501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AF806-1F4C-4CBD-BA14-552971C65ADB}" type="datetimeFigureOut">
              <a:rPr lang="fr-FR"/>
              <a:pPr>
                <a:defRPr/>
              </a:pPr>
              <a:t>01/02/2024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C67CB-49FF-473C-85C1-EADAC34E38D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0E67D-22FE-41A9-B620-BA04EE811783}" type="datetimeFigureOut">
              <a:rPr lang="fr-FR"/>
              <a:pPr>
                <a:defRPr/>
              </a:pPr>
              <a:t>01/02/2024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74F99-9066-43EA-895F-C057439750D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315E5-CD37-4F18-98DF-16DBA0239140}" type="datetimeFigureOut">
              <a:rPr lang="fr-FR"/>
              <a:pPr>
                <a:defRPr/>
              </a:pPr>
              <a:t>01/02/2024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04574-67D1-4BB0-B7E5-069B31B6021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CE6BF-6A98-4E26-81E5-A4EEB36F5F8D}" type="datetimeFigureOut">
              <a:rPr lang="fr-FR"/>
              <a:pPr>
                <a:defRPr/>
              </a:pPr>
              <a:t>01/02/2024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4735F-D7B2-41B2-BA48-5147585335A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B6600-2896-4357-8AAB-591DA0C8D48F}" type="datetimeFigureOut">
              <a:rPr lang="fr-FR"/>
              <a:pPr>
                <a:defRPr/>
              </a:pPr>
              <a:t>01/02/2024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00577-B904-49BC-910E-98C15C3FB19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B649-3A15-4E61-9EB8-5A40DAC86282}" type="datetimeFigureOut">
              <a:rPr lang="fr-FR"/>
              <a:pPr>
                <a:defRPr/>
              </a:pPr>
              <a:t>01/02/2024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5DECE-2F6B-40D8-B89F-EF30AB4527F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47ED1-07C9-4360-A39E-1D1EED0B8AD2}" type="datetimeFigureOut">
              <a:rPr lang="fr-FR"/>
              <a:pPr>
                <a:defRPr/>
              </a:pPr>
              <a:t>01/02/2024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6F60A-7F03-45C7-BC85-598ADE653D9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2F11A-2C90-4A5D-8FEB-264C20EF3AA8}" type="datetimeFigureOut">
              <a:rPr lang="fr-FR"/>
              <a:pPr>
                <a:defRPr/>
              </a:pPr>
              <a:t>01/02/2024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17104-991D-4843-B280-57C502C281C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18407-0A67-4AD1-8A84-F2CB1613B315}" type="datetimeFigureOut">
              <a:rPr lang="fr-FR"/>
              <a:pPr>
                <a:defRPr/>
              </a:pPr>
              <a:t>01/02/2024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9FD45-0A4D-4AAB-AC76-494865300ED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BD1BF0-6582-4615-8270-CFD411A84EF7}" type="datetimeFigureOut">
              <a:rPr lang="fr-FR"/>
              <a:pPr>
                <a:defRPr/>
              </a:pPr>
              <a:t>01/02/2024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A0642B-F1C0-45E0-ACC3-D4A61626FDB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287154146"/>
              </p:ext>
            </p:extLst>
          </p:nvPr>
        </p:nvGraphicFramePr>
        <p:xfrm>
          <a:off x="179512" y="938337"/>
          <a:ext cx="8868041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 6" descr="Logo_Mie_De_Pain_Fond_Blanc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7531" y="188640"/>
            <a:ext cx="1491275" cy="144016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2051720" y="476672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Organigramme des Œuvres de la Mie de Pain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Affichage à l'écran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Cour des Comptes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Gerard-Chalet, Florence</dc:creator>
  <cp:lastModifiedBy>Carole LETOURNEUR</cp:lastModifiedBy>
  <cp:revision>110</cp:revision>
  <cp:lastPrinted>2020-05-27T12:14:34Z</cp:lastPrinted>
  <dcterms:created xsi:type="dcterms:W3CDTF">2015-06-28T05:43:01Z</dcterms:created>
  <dcterms:modified xsi:type="dcterms:W3CDTF">2024-02-01T16:24:12Z</dcterms:modified>
</cp:coreProperties>
</file>